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48483ecb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48483ecb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48483ecb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448483ecb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48483ecb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48483ecb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48483ecb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48483ecb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48483ecb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48483ecb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jpg"/><Relationship Id="rId5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HCI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</a:t>
            </a:r>
            <a:r>
              <a:rPr lang="en-GB"/>
              <a:t>uman-Computer Interaction 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1843200" y="145700"/>
            <a:ext cx="559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mazon Kindle</a:t>
            </a:r>
            <a:r>
              <a:rPr lang="en-GB" sz="2300">
                <a:latin typeface="Lato"/>
                <a:ea typeface="Lato"/>
                <a:cs typeface="Lato"/>
                <a:sym typeface="Lato"/>
              </a:rPr>
              <a:t> 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82" name="Google Shape;282;p26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000">
                <a:latin typeface="Arial"/>
                <a:ea typeface="Arial"/>
                <a:cs typeface="Arial"/>
                <a:sym typeface="Arial"/>
              </a:rPr>
              <a:t>Q/A </a:t>
            </a:r>
            <a:endParaRPr sz="4000"/>
          </a:p>
        </p:txBody>
      </p:sp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075" y="900413"/>
            <a:ext cx="5130601" cy="334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97" name="Google Shape;297;p28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98" name="Google Shape;298;p28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8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22" name="Google Shape;322;p28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329" name="Google Shape;329;p29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30" name="Google Shape;330;p29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31" name="Google Shape;331;p29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32" name="Google Shape;332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38" name="Google Shape;338;p3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39" name="Google Shape;339;p30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41" name="Google Shape;341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0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0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0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0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65" name="Google Shape;365;p30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71" name="Google Shape;371;p31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72" name="Google Shape;372;p31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73" name="Google Shape;373;p31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4" name="Google Shape;374;p31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5" name="Google Shape;375;p31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6" name="Google Shape;376;p31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7" name="Google Shape;377;p31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8" name="Google Shape;378;p31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9" name="Google Shape;379;p31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0" name="Google Shape;380;p31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1" name="Google Shape;381;p31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2" name="Google Shape;382;p31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3" name="Google Shape;383;p31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84" name="Google Shape;384;p31"/>
            <p:cNvCxnSpPr>
              <a:stCxn id="385" idx="7"/>
              <a:endCxn id="386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31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31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31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31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31"/>
            <p:cNvCxnSpPr>
              <a:stCxn id="379" idx="3"/>
              <a:endCxn id="386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31"/>
            <p:cNvCxnSpPr>
              <a:stCxn id="385" idx="3"/>
              <a:endCxn id="394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31"/>
            <p:cNvCxnSpPr>
              <a:stCxn id="394" idx="5"/>
              <a:endCxn id="396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31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94" name="Google Shape;394;p31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31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99" name="Google Shape;399;p31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400" name="Google Shape;400;p31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01" name="Google Shape;401;p31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02" name="Google Shape;402;p31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03" name="Google Shape;403;p31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04" name="Google Shape;404;p31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05" name="Google Shape;405;p31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06" name="Google Shape;406;p31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07" name="Google Shape;407;p31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08" name="Google Shape;408;p31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09" name="Google Shape;409;p31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10" name="Google Shape;410;p31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411" name="Google Shape;411;p31"/>
              <p:cNvCxnSpPr>
                <a:stCxn id="412" idx="6"/>
                <a:endCxn id="413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31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5" name="Google Shape;415;p31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6" name="Google Shape;416;p31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31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31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31"/>
              <p:cNvCxnSpPr>
                <a:stCxn id="407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31"/>
              <p:cNvCxnSpPr>
                <a:stCxn id="412" idx="3"/>
                <a:endCxn id="421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31"/>
              <p:cNvCxnSpPr>
                <a:stCxn id="421" idx="2"/>
                <a:endCxn id="423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31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1" name="Google Shape;421;p31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3" name="Google Shape;423;p31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31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26" name="Google Shape;426;p31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7" name="Google Shape;427;p31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8" name="Google Shape;428;p31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29" name="Google Shape;429;p31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30" name="Google Shape;430;p31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31" name="Google Shape;431;p31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32" name="Google Shape;432;p31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33" name="Google Shape;433;p31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34" name="Google Shape;434;p31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35" name="Google Shape;435;p31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36" name="Google Shape;436;p31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37" name="Google Shape;437;p31"/>
            <p:cNvCxnSpPr>
              <a:stCxn id="438" idx="7"/>
              <a:endCxn id="439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9" name="Google Shape;439;p31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0" name="Google Shape;440;p31"/>
            <p:cNvCxnSpPr>
              <a:stCxn id="441" idx="3"/>
              <a:endCxn id="442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31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31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31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31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31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31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31"/>
            <p:cNvCxnSpPr>
              <a:stCxn id="441" idx="7"/>
              <a:endCxn id="438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31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38" name="Google Shape;438;p31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56" name="Google Shape;456;p32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57" name="Google Shape;457;p32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2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59" name="Google Shape;459;p32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32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63" name="Google Shape;463;p32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3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3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2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73" name="Google Shape;473;p3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6" name="Google Shape;476;p3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77" name="Google Shape;477;p3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2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0" name="Google Shape;480;p32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81" name="Google Shape;481;p3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32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4" name="Google Shape;484;p32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85" name="Google Shape;485;p3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32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94" name="Google Shape;494;p33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95" name="Google Shape;495;p33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96" name="Google Shape;496;p33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97" name="Google Shape;497;p33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99" name="Google Shape;49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" name="Google Shape;500;p33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501" name="Google Shape;501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509" name="Google Shape;509;p33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3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33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512" name="Google Shape;512;p3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16" name="Google Shape;516;p33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3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33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519" name="Google Shape;519;p3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3" name="Google Shape;523;p3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24" name="Google Shape;524;p33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33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26" name="Google Shape;526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33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31" name="Google Shape;531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2" name="Google Shape;532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35" name="Google Shape;535;p33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36" name="Google Shape;536;p33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37" name="Google Shape;537;p3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45" name="Google Shape;545;p33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51" name="Google Shape;551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52" name="Google Shape;552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34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54" name="Google Shape;554;p3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2" name="Google Shape;562;p34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4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69" name="Google Shape;569;p35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70" name="Google Shape;570;p35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1" name="Google Shape;571;p35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72" name="Google Shape;572;p35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5" name="Google Shape;575;p35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6" name="Google Shape;576;p35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372250" y="2729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Books</a:t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0125"/>
            <a:ext cx="7521720" cy="42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82" name="Google Shape;582;p3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83" name="Google Shape;583;p3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84" name="Google Shape;584;p36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85" name="Google Shape;585;p36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88" name="Google Shape;588;p36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89" name="Google Shape;589;p36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95" name="Google Shape;595;p37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6" name="Google Shape;596;p37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97" name="Google Shape;597;p37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98" name="Google Shape;598;p37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1" name="Google Shape;601;p37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02" name="Google Shape;602;p37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37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604" name="Google Shape;604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37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608" name="Google Shape;608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9" name="Google Shape;609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10" name="Google Shape;610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12" name="Google Shape;612;p37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13" name="Google Shape;613;p37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614" name="Google Shape;614;p37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0" name="Google Shape;620;p37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26" name="Google Shape;626;p3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27" name="Google Shape;627;p3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28" name="Google Shape;628;p38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29" name="Google Shape;629;p38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32" name="Google Shape;632;p38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8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39" name="Google Shape;639;p3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0" name="Google Shape;640;p3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1" name="Google Shape;641;p39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42" name="Google Shape;642;p39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45" name="Google Shape;645;p39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9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52" name="Google Shape;652;p40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53" name="Google Shape;653;p4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54" name="Google Shape;654;p40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55" name="Google Shape;655;p4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40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59" name="Google Shape;659;p4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0" name="Google Shape;660;p4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63" name="Google Shape;663;p40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69" name="Google Shape;669;p41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70" name="Google Shape;670;p4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71" name="Google Shape;671;p41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72" name="Google Shape;672;p4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78" name="Google Shape;678;p41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84" name="Google Shape;684;p42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42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42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42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42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42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2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2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42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42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42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42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42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42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42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42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42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42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2" name="Google Shape;702;p42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42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04" name="Google Shape;704;p42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05" name="Google Shape;705;p42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42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08" name="Google Shape;708;p42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42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10" name="Google Shape;710;p42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11" name="Google Shape;711;p42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42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13" name="Google Shape;713;p42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14" name="Google Shape;714;p42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42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16" name="Google Shape;716;p42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17" name="Google Shape;717;p42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19" name="Google Shape;719;p42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Why we like about books </a:t>
            </a:r>
            <a:endParaRPr sz="3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We can share them 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We can use them to decorate.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They are cheaper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You can burn them to stay worm :D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They </a:t>
            </a:r>
            <a:r>
              <a:rPr lang="en-GB" sz="1700"/>
              <a:t>don't</a:t>
            </a:r>
            <a:r>
              <a:rPr lang="en-GB" sz="1700"/>
              <a:t> hurt your eyes.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W</a:t>
            </a:r>
            <a:r>
              <a:rPr lang="en-GB" sz="1700"/>
              <a:t>e can use books without having electricity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Aroma</a:t>
            </a:r>
            <a:endParaRPr sz="3000"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5" y="1708325"/>
            <a:ext cx="44767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Satisfaction</a:t>
            </a:r>
            <a:endParaRPr sz="3000"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038" y="1307850"/>
            <a:ext cx="535983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https://www.howlifeunfolds.com/learning-education/7-scientific-benefits-reading-printed-books#:~:text=Readers%20of%20print%20books%20absorb,and%20understanding%20of%20the%20narrative.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Why use ebooks</a:t>
            </a:r>
            <a:endParaRPr sz="3000"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297500" y="1567550"/>
            <a:ext cx="7038900" cy="31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One Device, Many Books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Accessible Everywhere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Easily Updates</a:t>
            </a:r>
            <a:r>
              <a:rPr lang="en-GB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Shareable Content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Augmented Reality Experience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Easy on the Eyes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Read Aloud Feature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Interactive Elements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Environment Friendly Option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Affordable in the Long Run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Why use kindle</a:t>
            </a:r>
            <a:endParaRPr sz="3000"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297500" y="1034200"/>
            <a:ext cx="7038900" cy="3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Convenience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So many books to choose from.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Free books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Access to libraries' online collections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Cheaper books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Internet, music, and games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Dictionary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Translations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No book light required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Large print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Long battery life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Search function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Paperless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675"/>
            <a:ext cx="9144000" cy="502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